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542718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 27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</a:t>
            </a:r>
          </a:p>
          <a:p>
            <a:pPr algn="ctr">
              <a:tabLst>
                <a:tab pos="3411538" algn="l"/>
              </a:tabLst>
            </a:pPr>
            <a:endParaRPr lang="kk-KZ" sz="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северо-западный ночью 7-12, днем 2-7 м/с. Температура воздуха ночью 2-4, днем 13-15 тепла.</a:t>
            </a:r>
          </a:p>
          <a:p>
            <a:pPr algn="ctr">
              <a:tabLst>
                <a:tab pos="3411538" algn="l"/>
              </a:tabLs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</a:p>
          <a:p>
            <a:pPr algn="ctr">
              <a:tabLst>
                <a:tab pos="3411538" algn="l"/>
              </a:tabLst>
            </a:pPr>
            <a:endParaRPr lang="kk-KZ" sz="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 9-14 м/с. Температура воздуха 2-4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96386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25758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5196</cp:revision>
  <cp:lastPrinted>2021-07-01T03:56:27Z</cp:lastPrinted>
  <dcterms:created xsi:type="dcterms:W3CDTF">2018-03-27T06:03:00Z</dcterms:created>
  <dcterms:modified xsi:type="dcterms:W3CDTF">2026-04-26T08:10:26Z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